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102AD-796E-4CFD-B7FB-7720A82B1D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E2B8B-A326-4F0D-9B03-7118A3DF1D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Load effects on neural responses. Regions showing increased activation in the WM3 relative to the WM1 condition (WM3 &gt; WM1).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F6362-73C4-4E72-A746-26A0D9305D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1159–1169,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Load effects on neural responses. Regions showing increased activation in the WM3 relative to the WM1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Load effects on neural responses. Regions showing increased activation in the WM3 relative to the WM1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2024-04-26T01:09:11Z</dcterms:modified>
</cp:coreProperties>
</file>