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F1B23-35EE-4E90-A89E-463A0AE1F7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50128C-5BE4-4ADB-AE12-076692803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316D4C-ADAE-41B6-8C4E-36DFC19F0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2024-04-26T10:28:46Z</dcterms:modified>
</cp:coreProperties>
</file>