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3A718-1954-4090-9C9D-56E45A1D19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54DF5-0E10-40EA-981B-38D1E9653F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978B7-C408-4FE1-AEE0-D219936DE7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2024-04-26T19:56:44Z</dcterms:modified>
</cp:coreProperties>
</file>