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4AD24-755D-46EA-ADA7-D55D39B78D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E7D1BA-7DC0-41DF-8A12-FB441767B6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E13584-BE54-4682-B54D-1341D42D4D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2024-04-26T23:38:57Z</dcterms:modified>
</cp:coreProperties>
</file>