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8B731E-250E-4DDE-9D67-24698BFDC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73BFE-AD79-4F7E-9AD4-5C89B72035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Clonogenic survival of SW480 (closed circle) and LoVo (open circle) cells in response to (A) UVA exposure at a fluence rate of 100 J/m2/sec and (B) 10 μg/ml of MB plus increasing levels of VL exposure. Data are normalized to non-irradiated controls. Each point is the average ± SE of three to four independent experiments, each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UK Environmental Mutagen Society.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EBC57-48A0-4A65-B821-D01458968F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m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22, Issue 3, May 2007, Pages 235–243,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https://doi.org/10.1093/mutage/gem008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Clonogenic survival of SW480 (closed circle) and LoVo (open circle) cells in response to (A) UVA exposure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Clonogenic survival of SW480 (closed circle) and LoVo (open circle) cells in response to (A) UVA exposure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2024-04-26T13:56:00Z</dcterms:modified>
</cp:coreProperties>
</file>