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77617-A270-4747-87C2-3EF57D5E5B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619B06-FDE5-40FC-BC60-F00CF57987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PET-CT in suspected device pocket infection. Example of a positive 18F-FDG PET/CT scan in a patient with pain at the generator pocket site. (A) Increased FDG uptake is seen in the region of the left pre-pectoral pocket on the coronal views (yellow arrows). (B) In the sagittal plane, increased FDG uptake can be seen on the muscular aspect of the pre-pectoral generator (yellow arrows) and along the proximal portion of the leads (red arrows). (C) Increased FDG uptake visualized on the muscular aspect of the generator pocket (yellow arrows). Reproduced with permission from Ahmed et al.37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2016.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CC7531-8052-4B91-99D0-1EE83FD57A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v7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37, Issue 8, 21 February 2016, Pages 667–675, </a:t>
            </a:r>
            <a:r>
              <a:rPr lang="en-US" altLang="en-US" sz="1000">
                <a:solidFill>
                  <a:srgbClr val="333333"/>
                </a:solidFill>
                <a:hlinkClick r:id="rId3"/>
              </a:rPr>
              <a:t>https://doi.org/10.1093/eurheartj/ehv732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PET-CT in suspected device pocket infection. Example of a positive </a:t>
            </a:r>
            <a:r>
              <a:rPr lang="en-US" altLang="en-US" b="0" baseline="30000"/>
              <a:t>18</a:t>
            </a:r>
            <a:r>
              <a:rPr lang="en-US" altLang="en-US" b="0"/>
              <a:t>F-FDG PET/CT scan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PET-CT in suspected device pocket infection. Example of a positive 18F-FDG PET/CT scan in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2024-04-26T10:19:16Z</dcterms:modified>
</cp:coreProperties>
</file>