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F985C8-851B-45D5-8BCE-5CED069D35B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60A7C2-6110-4C45-8CDD-C16AA8196AF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Time-frequency representations of lateralized alpha-band total power during learning and reward from Experiment 1. Grand-average contralateral alpha-band suppression data are illustrated across target repetitions. These data are synchronized to the cue stimulus and by convention shown as the difference in power from both right and left hemifield stimuli, collapsed across the right and left hemisphere electrodes (i.e. comparable to the CDA difference wave).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728BA6-6E36-4551-9306-FE30F91A964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05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8, August 2014, Pages 2022–2035, </a:t>
            </a:r>
            <a:r>
              <a:rPr lang="en-US" altLang="en-US" sz="1000">
                <a:solidFill>
                  <a:srgbClr val="333333"/>
                </a:solidFill>
                <a:hlinkClick r:id="rId3"/>
              </a:rPr>
              <a:t>https://doi.org/10.1093/cercor/bht057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Time-frequency representations of lateralized alpha-band total power during learning and reward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Time-frequency representations of lateralized alpha-band total power during learning and reward from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2024-04-26T00:51:18Z</dcterms:modified>
</cp:coreProperties>
</file>