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C8FD41-E74E-49CA-BA14-DD4B13F87A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7C3615-4BF0-4002-BB41-A8698D9D3F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Silver-stained gel of contractile proteins in a failing (lane 1) and donor (lane 2) ventricle. Protein bands include: MHC, myosin heavy chain; C-protein, myosin binding protein C; TnT, troponin T; TM, tropomyosin; TnI, troponin I; MLC-1 and MLC-2, myosin light chain 1 and 2. (B) MHC composition in failing (1) and donor (2) sample from Fig. 4A. (C) The presence of α- and β-MHC was visualised with Western immunoblotting. Immunodetection of TnT (D) and TnI (monoclonal antibody C5) (E) in failing and donor heart. Lane 1, failing; lane 2, donor.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2003,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A23D9A-CB04-42A5-A3E7-889AD3D806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2)00606-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57, Issue 1, January 2003, Pages 37–47,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https://doi.org/10.1016/S0008-6363(02)00606-5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(A) Silver-stained gel of contractile proteins in a failing (lane 1) and donor (lane 2) ventricle. Protein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(A) Silver-stained gel of contractile proteins in a failing (lane 1) and donor (lane 2) ventricle. Protein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2024-04-26T20:18:55Z</dcterms:modified>
</cp:coreProperties>
</file>