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0B5729-1954-4380-9270-585EAB8794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304FC7-CC73-43BB-8A98-44A4EC2DAB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1. Experimental design. In WM trials, subjects indicated whether the sample and test displays were the same or different (note that the bar orientation on the upper right changed in the present case). They also indicated the confidence of their response (high vs 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FEC6AE-131A-43CF-B4FA-89C2D9F6CB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511–520, </a:t>
            </a:r>
            <a:r>
              <a:rPr lang="en-US" altLang="en-US" sz="1000">
                <a:solidFill>
                  <a:srgbClr val="333333"/>
                </a:solidFill>
                <a:hlinkClick r:id="rId3"/>
              </a:rPr>
              <a:t>https://doi.org/10.1093/cercor/bhh013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1. Experimental design. In WM trials, subjects indicated whether the sample and test displays were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In WM trials, subjects indicated whether the sample and test displays were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2024-04-26T11:42:09Z</dcterms:modified>
</cp:coreProperties>
</file>