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C53BC-42BD-48D1-BC04-3932014AE2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CD819-C312-45E0-A882-4BCC28177F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in relation to the principal diagnosis at the first  cardiovascular-related re-hospitalization. AF, atrial fibrillation (n = 469); IHD/Chest pain, ischaemic heart disease or admission due to unspecified chest pain (n = 139); Thrombo-embolic, ischaemic stroke or TIA, arterial or pulmonary embolism (n = 116); CHF, congestive heart failure (n = 146); Other, all other cardiovascular diagnoses (n = 108). Differences were statistically significant between all groups except between ‘Thrombo-embolic' and ‘CHF' and between ‘Thrombo-embolic' and ‘Other'.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E8A23-FCA0-49C7-B6DB-06DA0663CD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r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2011, Pages 626–633,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https://doi.org/10.1093/europace/eur001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Survival in relation to the principal diagnosis at the first  cardiovascular-related re-hospitalization. AF,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718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Survival in relation to the principal diagnosis at the first  cardiovascular-related re-hospitalization. AF,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2024-04-26T22:55:31Z</dcterms:modified>
</cp:coreProperties>
</file>