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22C49-59D7-4192-8A06-B76380CD71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A5759-CB17-45AC-8B6D-5B6ACB2443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F4109-D12C-4E71-87BF-B21D5BA65D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2024-04-26T04:15:36Z</dcterms:modified>
</cp:coreProperties>
</file>