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B531B-F003-4D69-A080-EF0CCB224D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B7326-7846-4B6B-AD67-E3CFFCFD32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4E295-B588-43C2-906E-A756EED47E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2024-04-26T19:00:43Z</dcterms:modified>
</cp:coreProperties>
</file>