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C90C81-8477-4FD2-B82E-03155BE4D7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6C380D-DBA2-47AA-A5EE-16F6E3783D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Chemical structure of methadone highlighting diphenylheptanone and dimethylamine components.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45BB78-042D-4459-B385-4DD061A8AF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Structure of common opioids.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45BB78-042D-4459-B385-4DD061A8AF7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526-4637.2002.02047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46/j.1526-4637.2002.02047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3, Issue 4, December 2002, Pages 339–348,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https://doi.org/10.1046/j.1526-4637.2002.02047.x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Chemical structure of methadone highlighting diphenylheptanone and dimethylamine components.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633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3, Issue 4, December 2002, Pages 339–348,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https://doi.org/10.1046/j.1526-4637.2002.02047.x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Structure of common opioids.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774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Chemical structure of methadone highlighting diphenylheptanone and dimethylamine components.
</vt:lpstr>
      <vt:lpstr>Figure 2 Structure of common opioids.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2024-04-26T18:57:41Z</dcterms:modified>
</cp:coreProperties>
</file>