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FB73B6-3B4E-4872-98C4-73358A716F4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9976A4-D6A7-4C80-8FEE-F477CFF191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14. </a:t>
            </a:r>
            <a:r>
              <a:rPr lang="en-US" altLang="en-US">
                <a:latin typeface="Arial" pitchFamily="34" charset="0"/>
                <a:ea typeface="Arial" pitchFamily="34" charset="0"/>
              </a:rPr>
              <a:t>Confocal microscopy images of GAD65–GFP cells stained for GAD67. Images were obtained using a ×60 objective and represent cells obtained from a GAD65–GFP mouse and stained for GAD67. The intrinsic GAD65–GFP signal is represented (A1, B1), as well as GAD67-immunopositive cells (A2, B2), along with merged image (A3, B3). Cells that coexpress GAD65 and GAD67 are indicated by yellow arrowheads, whereas cells that express GAD67 with no apparent GAD65 signal are indicated by white arrowheads. Scale bar = 25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F242A2-FDCA-4148-83AA-8448AB85FF8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7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12, December 2009, Pages 3011–3029, </a:t>
            </a:r>
            <a:r>
              <a:rPr lang="en-US" altLang="en-US" sz="1000">
                <a:solidFill>
                  <a:srgbClr val="333333"/>
                </a:solidFill>
                <a:hlinkClick r:id="rId3"/>
              </a:rPr>
              <a:t>https://doi.org/10.1093/cercor/bhp072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14. </a:t>
            </a:r>
            <a:r>
              <a:rPr lang="en-US" altLang="en-US" b="0"/>
              <a:t>Confocal microscopy images of GAD65–GFP cells stained for GAD67. Images were obtained using a ×60 objective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14. Confocal microscopy images of GAD65–GFP cells stained for GAD67. Images were obtained using a ×60 objective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2024-04-26T22:57:59Z</dcterms:modified>
</cp:coreProperties>
</file>