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C51D35-D3C7-4905-8D45-1F446F8D21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98A477-BEFB-4F4B-A52D-BC33119394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Regression map based on log of Jacobian determinant indicates somewhat spatially heterogeneous growth rates. Cortex and cerebellum grow at a higher rate as indicated by regions in red.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340029-1F99-4082-8F8C-F1EC4EB773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3, March 2009, Pages 675–687,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Regression map based on log of Jacobian determinant indicates somewhat spatially heterogeneous growth rates.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Regression map based on log of Jacobian determinant indicates somewhat spatially heterogeneous growth rates.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2024-04-26T16:14:35Z</dcterms:modified>
</cp:coreProperties>
</file>