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F4F4E-02EA-4508-B366-D4EB0D1304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D5075C-1824-4F12-B30D-2857E0402F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788D5-0A89-4212-BE0F-B24CDCD645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2024-04-27T02:13:31Z</dcterms:modified>
</cp:coreProperties>
</file>