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46F4F6-712F-4D4B-BFA6-2F032BA3DC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ECB69E-31F3-4909-9A2E-24344B29DB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3. A histogram displaying the average percent BOLD signal change for the anterior and posterior left hippocampus ROIs as a function of remoteness of memory.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2CBB51-5722-41BD-8B73-5BC13645AF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11, November 2004, Pages 1214–1225,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3. A histogram displaying the average percent BOLD signal change for the anterior and posterior 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3. A histogram displaying the average percent BOLD signal change for the anterior and posterior 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2024-04-26T20:41:03Z</dcterms:modified>
</cp:coreProperties>
</file>