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AB6741-9E84-4943-9244-57CE00FE7B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9D9757-BE78-4262-B4E9-2966DC3DA5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Topographic organization of M1 (AGl) as described in different studies in rats (A–E), mice (F), and squirrels (G). Despite the differences in stimulation parameters and anesthetic, the maps in rats generated in different laboratories are remarkably similar. Some of these drawings were generated by combining multiple maps from a single publication (e.g., C). Some drawings are from maps chosen from one of several that were generated based on a particular current threshold (D). The squirrel motor map (based on case TS1 in Fig. 4) appears fractured compared with other maps, but the general organization is similar. Note that a second representation of the forelimb located rostrally is observed in some studies in rats (C and D), mice (F), and squirrels (G). Body part representations have been color coded. All drawings are to scale except the mouse, which is presented at twice the scale of other maps. Data are redrawn from previous studies noted. All architectonic boundaries illustrated in previous studies are drawn here as dashed lines. See Table 1 for abbreviations. Conventions as in previous figures.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923620-538F-40C9-8D46-88F407C3995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9, September 2012, Pages 1959–1978, </a:t>
            </a:r>
            <a:r>
              <a:rPr lang="en-US" altLang="en-US" sz="1000">
                <a:solidFill>
                  <a:srgbClr val="333333"/>
                </a:solidFill>
                <a:hlinkClick r:id="rId3"/>
              </a:rPr>
              <a:t>https://doi.org/10.1093/cercor/bhr228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Topographic organization of M1 (AGl) as described in different studies in rats (A–E), mice (F), and squirrels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Topographic organization of M1 (AGl) as described in different studies in rats (A–E), mice (F), and squirrels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2024-04-26T02:25:17Z</dcterms:modified>
</cp:coreProperties>
</file>