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E45E9F-AC63-403F-B5BE-F6A6A8CDB0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FB333A-B9A6-4333-9215-2EA988DA7E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Ratio (weighted population estimates) of former smokers to ever-smokers among health care providers, 2003 and 2006/2007 Tobacco Use Supplement-Current Population Survey.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Research on Nicotine and Tobacco.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F67591-6F7E-4565-BF5E-EF394F6E3A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tr/ntq1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Nicotine Tob Res</a:t>
            </a:r>
            <a:r>
              <a:rPr lang="en-US" altLang="en-US" sz="1000">
                <a:solidFill>
                  <a:srgbClr val="333333"/>
                </a:solidFill>
              </a:rPr>
              <a:t>, Volume 12, Issue 11, November 2010, Pages 1167–1171,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https://doi.org/10.1093/ntr/ntq161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Ratio (weighted population estimates) of former smokers to ever-smokers among health care providers, 2003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605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Ratio (weighted population estimates) of former smokers to ever-smokers among health care providers, 2003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2024-04-27T00:58:15Z</dcterms:modified>
</cp:coreProperties>
</file>