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B324F3-5506-4F46-9CB9-91718F279F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1EDE4C-761D-419E-8935-80D9787102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Levels of DNA adducts (relative adduct labeling × 10−8) per unit of exposure versus exposure expressed as ln benzo[a]pyrene (ln[B(a)P]) levels in a meta-analysis of occupational exposure to air pollution (13–25). RAL, relative adduct labeling. The subscript i represents the ith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D3F719-7604-4D94-B651-043D0ADE7B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153.6.5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153, Issue 6, 15 March 2001, Pages 546–558,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https://doi.org/10.1093/aje/153.6.546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Levels of DNA adducts (relative adduct labeling × 10</a:t>
            </a:r>
            <a:r>
              <a:rPr lang="en-US" altLang="en-US" b="0" baseline="30000"/>
              <a:t>−8</a:t>
            </a:r>
            <a:r>
              <a:rPr lang="en-US" altLang="en-US" b="0"/>
              <a:t>) per unit of exposure versus exposure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Levels of DNA adducts (relative adduct labeling × 10−8) per unit of exposure versus exposure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2024-04-26T22:47:04Z</dcterms:modified>
</cp:coreProperties>
</file>