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E7300-2E27-4566-A0C2-5BFFE0780F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F9AE3-F88A-4AD9-B00E-BDE469E4FC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visual response properties for units obtained from the YA, ES and LS monkeys. Responses of one young adult (A), two early senescent (B and C), and one late senescent (D) V1 cells to drifting bars of systematically varied orientation and direction are illustrated in the polar plots. The OB and DB values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FF0DE-7075-4C44-A958-108F47EA19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2923–2931, </a:t>
            </a:r>
            <a:r>
              <a:rPr lang="en-US" altLang="en-US" sz="1000">
                <a:solidFill>
                  <a:srgbClr val="333333"/>
                </a:solidFill>
                <a:hlinkClick r:id="rId3"/>
              </a:rPr>
              <a:t>https://doi.org/10.1093/cercor/bhs282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visual response properties for units obtained from the YA, ES and LS monkeys. Responses of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visual response properties for units obtained from the YA, ES and LS monkeys. Responses of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2024-04-26T12:30:13Z</dcterms:modified>
</cp:coreProperties>
</file>