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1154B-09F5-423A-BFA2-C7BFA23EB1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2A888B-3AB4-4304-9ADF-6E46E2ED32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Grand-averaged event-related brain potentials elicited at electrodes PO7/PO8 in the 400-ms interval following stimulus onset, relative to a 200-ms prestimulus baseline, for fast (black lines) and slow (gray lines) distracter-present trials, respectively. Left panel: Contra- and ipsilateral waveforms elicited by the fast RT group. Central panel: Contra- and ipsilateral waveforms elicited by the slow RT group. Right panel: PCN difference waveforms obtained by subtracting ipsilateral from contralateral activity for both fast and slow distracter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BD3AB7-048D-4C08-8C9A-0504C68E60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2012, Pages 1554–1563,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Grand-averaged event-related brain potentials elicited at electrodes PO7/PO8 in the 400-ms interval following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Grand-averaged event-related brain potentials elicited at electrodes PO7/PO8 in the 400-ms interval following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2024-04-26T19:12:34Z</dcterms:modified>
</cp:coreProperties>
</file>