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861CA0-0BC9-437D-B8AF-4E01BC5252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0BF8DD-8F8D-4F39-BFE0-BD70747728C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 range of reproductive wolf packs (Aronson et al. 2001) and reindeer husbandry region of Fennoscandia, and wolf territories (as 100% multiple convex polygons) in the study area with number of wolves radiocollared.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02B649-7913-4E3F-ADB9-6D751CAF88C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Month of wolf departures from their home territory, Finland, drawn for wolves that were estimated to be pups when captured (2000–2004).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02B649-7913-4E3F-ADB9-6D751CAF88C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Estimated age of wolves at departure from home territory, Finland, drawn for wolves that were estimated to be pups when captured (2000–2004).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02B649-7913-4E3F-ADB9-6D751CAF88C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Dispersal of wolves in Finland, 2000–2004. Squares indicate territories where wolves were fitted with transmitters, black circles indicate defined and assumed new territories, and open circles delineate the last location or site of death for cases in which establishment of the new territory was not apparent.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02B649-7913-4E3F-ADB9-6D751CAF88CD}"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4/05-MAMM-A-061R2.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644/05-MAMM-A-061R2.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644/05-MAMM-A-061R2.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644/05-MAMM-A-061R2.1"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87, Issue 2, 21 April 2006, Pages 281–286, </a:t>
            </a:r>
            <a:r>
              <a:rPr lang="en-US" altLang="en-US" sz="1000">
                <a:solidFill>
                  <a:srgbClr val="333333"/>
                </a:solidFill>
                <a:hlinkClick r:id="rId3"/>
              </a:rPr>
              <a:t>https://doi.org/10.1644/05-MAMM-A-061R2.1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 range of reproductive wolf packs (Aronson et al. 2001) and reindeer husbandry region of Fennoscandia,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35300" y="1371600"/>
            <a:ext cx="306081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87, Issue 2, 21 April 2006, Pages 281–286, </a:t>
            </a:r>
            <a:r>
              <a:rPr lang="en-US" altLang="en-US" sz="1000">
                <a:solidFill>
                  <a:srgbClr val="333333"/>
                </a:solidFill>
                <a:hlinkClick r:id="rId3"/>
              </a:rPr>
              <a:t>https://doi.org/10.1644/05-MAMM-A-061R2.1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Month of wolf departures from their home territory, Finland, drawn for wolves that were estimated to be pups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0283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87, Issue 2, 21 April 2006, Pages 281–286, </a:t>
            </a:r>
            <a:r>
              <a:rPr lang="en-US" altLang="en-US" sz="1000">
                <a:solidFill>
                  <a:srgbClr val="333333"/>
                </a:solidFill>
                <a:hlinkClick r:id="rId3"/>
              </a:rPr>
              <a:t>https://doi.org/10.1644/05-MAMM-A-061R2.1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Estimated age of wolves at departure from home territory, Finland, drawn for wolves that were estimated to be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03400" y="1371600"/>
            <a:ext cx="554852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87, Issue 2, 21 April 2006, Pages 281–286, </a:t>
            </a:r>
            <a:r>
              <a:rPr lang="en-US" altLang="en-US" sz="1000">
                <a:solidFill>
                  <a:srgbClr val="333333"/>
                </a:solidFill>
                <a:hlinkClick r:id="rId3"/>
              </a:rPr>
              <a:t>https://doi.org/10.1644/05-MAMM-A-061R2.1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Dispersal of wolves in Finland, 2000–2004. Squares indicate territories where wolves were fitted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48000" y="1371600"/>
            <a:ext cx="305321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The range of reproductive wolf packs (Aronson et al. 2001) and reindeer husbandry region of Fennoscandia, and ...</vt:lpstr>
      <vt:lpstr>Fig. 2 Month of wolf departures from their home territory, Finland, drawn for wolves that were estimated to be pups ...</vt:lpstr>
      <vt:lpstr>Fig. 3 Estimated age of wolves at departure from home territory, Finland, drawn for wolves that were estimated to be ...</vt:lpstr>
      <vt:lpstr>Fig. 4 Dispersal of wolves in Finland, 2000–2004. Squares indicate territories where wolves were fitted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2024-04-26T20:49:09Z</dcterms:modified>
</cp:coreProperties>
</file>