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57FBF5-B96A-4E14-865A-5C624603FF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60F7AD-9E64-4682-AC44-E5C3A74C53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5772C1-41FB-4826-8CEA-22F731E966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5772C1-41FB-4826-8CEA-22F731E966D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5772C1-41FB-4826-8CEA-22F731E966D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5772C1-41FB-4826-8CEA-22F731E966D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89.13.9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89.13.9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nci/89.13.9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nci/89.13.9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13, 2 July 1997, Pages 948–955,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https://doi.org/10.1093/jnci/89.13.948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364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13, 2 July 1997, Pages 948–955,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https://doi.org/10.1093/jnci/89.13.948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24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13, 2 July 1997, Pages 948–955,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https://doi.org/10.1093/jnci/89.13.948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24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13, 2 July 1997, Pages 948–955,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https://doi.org/10.1093/jnci/89.13.948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468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8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Slide 1</vt:lpstr>
      <vt:lpstr>Slide 2</vt:lpstr>
      <vt:lpstr>Slide 3</vt:lpstr>
      <vt:lpstr>Slide 4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2024-04-27T01:36:36Z</dcterms:modified>
</cp:coreProperties>
</file>