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71D1E-567E-4FA2-8257-1428A88DEE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E7828-0D38-450E-8E39-45900EC195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reconstructed axons from an injection in K1–K2. *Indicates axon pictured in Figure 5(B). Other conventions as in Figure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D0A5F2-4B0B-49A5-AFE9-7D58C7A090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2007, Pages 2334–2345,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Examples of reconstructed axons from an injection in K1–K2. *Indicates axon pictured in Figure 5(B). Other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Examples of reconstructed axons from an injection in K1–K2. *Indicates axon pictured in Figure 5(B). Other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2024-04-26T07:27:10Z</dcterms:modified>
</cp:coreProperties>
</file>