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A33F78-FBA2-4AC3-A15A-CD4BC17C6E8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3AD9357-6729-48D5-83D4-FB240EB2E7F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Longitudinal section of bifurcation of the left main coronary artery showing distribution of the atherosclerotic plaque. Note plaque is located in the lateral wall (area of low shear stress) while sparing the flow divider region (high shear). PLAD, proximal left anterior descending artery; PLCx, proximal left circumflex artery; RI, ramus intermedius.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2011.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2D9CDC-4F8F-4449-B2B0-6AC81BEAA444}"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Crush technique. (A) Initial appearance. (B) Pre-dilatation of left anterior descending. (C) Pre-dilatation of left circumflex. (D) Stent to left anterior descending ('side branch' due to large dominant left circumflex). (E) Remove side branch wire and balloon to dilate main vessel (left circumflex) and ‘crush’ side vessel stent. (F) Deploy main vessel. (G) Rewire side branch and ‘kissing balloon’ post-dilate. (H) Final appearance.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2011.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2D9CDC-4F8F-4449-B2B0-6AC81BEAA444}"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V stenting. (A) Initial appearance (Medina 0,1,1). (B and C) Two drug-eluting stents implanted in left anterior descending and left circumflex. (D) Intermediate result. (E) Post-dilatation (kissing). (F) Final angiographic result.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2011.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2D9CDC-4F8F-4449-B2B0-6AC81BEAA444}"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Vessel distribution in left main population according to SYNTAX score terciles.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2011.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2D9CDC-4F8F-4449-B2B0-6AC81BEAA44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Stenting of isolated ostial left main stenosis. (A and B) Initial appearance. (C) Positioning stent with guide disengaged. (D) Stent deployment with proximal stent protruding into the aorta. (E) High pressure post-dilatation. (F) Final appearance.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2011.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2D9CDC-4F8F-4449-B2B0-6AC81BEAA44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Direct stenting of isolated mid-shaft left main stenosis. (A) Baseline angiography: short, non-calcified lesion of mid-left main treated by direct stenting. (B) Final angiographic result.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2011.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2D9CDC-4F8F-4449-B2B0-6AC81BEAA44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Provisional stenting. (A) Initial appearance. (B) Stent to left main-left anterior descending. (C) Kissing balloon post-stent deployment. (D) Final result.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2011.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2D9CDC-4F8F-4449-B2B0-6AC81BEAA44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Culotte stenting. (A) Initial appearance. (B) Pre-dilatation of the left anterior descending. (C) First stent deployed in the left circumflex. (D) Second stent deployed in the left anterior descending after recrossing with wire and pre-dilatation. (E). Kissing balloon post-dilatation. (F) Final result.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2011.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2D9CDC-4F8F-4449-B2B0-6AC81BEAA44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 stenting. (A) Initial appearance. (B) Stent to left main-left anterior descending. (C) Dissection of ostial left circumflex. (D) Advancement of the stent into left circumflex. (E) Kissing balloons. (F) Final result.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2011.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2D9CDC-4F8F-4449-B2B0-6AC81BEAA444}"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 and protrusion technique. (A and B) Baseline angiography: severe eccentric distal left main stenosis. (C and D) 3.5 × 18 mm DES implanted in left main-left anterior descending. Post-dilatation with a 4.0 mm balloon. (E) 2.5 mm balloon inflated in left main-left circumflex through the stent struts. (F) 3.5 × 18 mm drug-eluting stents placed in left circumflex with proximal edge inside the left main and a deflated 3.5 mm balloon in the left main. (G) Final kissing balloon. (H and I) Final angiographic result.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2011.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2D9CDC-4F8F-4449-B2B0-6AC81BEAA444}"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 and protrusion technique. (A and B) Baseline angiography: severe eccentric distal left main stenosis. (C and D) 3.5 × 18 mm DES implanted in left main-left anterior descending. Post-dilatation with a 4.0 mm balloon. (E) 2.5 mm balloon inflated in left main-left circumflex through the stent struts. (F) 3.5 × 18 mm drug-eluting stents placed in left circumflex with proximal edge inside the left main and a deflated 3.5 mm balloon in the left main. (G) Final kissing balloon. (H and I) Final angiographic result.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 2011.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2D9CDC-4F8F-4449-B2B0-6AC81BEAA444}"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eurheartj/ehr42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eurheartj/ehr426"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eurheartj/ehr426"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eurheartj/ehr42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eurheartj/ehr426"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eurheartj/ehr42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eurheartj/ehr42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eurheartj/ehr426"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eurheartj/ehr42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eurheartj/ehr426"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eurheartj/ehr426"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33, Issue 1, January 2012, Pages 36–50, </a:t>
            </a:r>
            <a:r>
              <a:rPr lang="en-US" altLang="en-US" sz="1000">
                <a:solidFill>
                  <a:srgbClr val="333333"/>
                </a:solidFill>
                <a:hlinkClick r:id="rId3"/>
              </a:rPr>
              <a:t>https://doi.org/10.1093/eurheartj/ehr426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Longitudinal section of bifurcation of the left main coronary artery showing distribution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37744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33, Issue 1, January 2012, Pages 36–50, </a:t>
            </a:r>
            <a:r>
              <a:rPr lang="en-US" altLang="en-US" sz="1000">
                <a:solidFill>
                  <a:srgbClr val="333333"/>
                </a:solidFill>
                <a:hlinkClick r:id="rId3"/>
              </a:rPr>
              <a:t>https://doi.org/10.1093/eurheartj/ehr426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Crush technique. (A) Initial appearance. (B) Pre-dilatation of left anterior descending. (C) Pre-dilatation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54400" y="1371600"/>
            <a:ext cx="2246185"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33, Issue 1, January 2012, Pages 36–50, </a:t>
            </a:r>
            <a:r>
              <a:rPr lang="en-US" altLang="en-US" sz="1000">
                <a:solidFill>
                  <a:srgbClr val="333333"/>
                </a:solidFill>
                <a:hlinkClick r:id="rId3"/>
              </a:rPr>
              <a:t>https://doi.org/10.1093/eurheartj/ehr426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V stenting. (A) Initial appearance (Medina 0,1,1). (B and C) Two drug-eluting stents implanted in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7514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33, Issue 1, January 2012, Pages 36–50, </a:t>
            </a:r>
            <a:r>
              <a:rPr lang="en-US" altLang="en-US" sz="1000">
                <a:solidFill>
                  <a:srgbClr val="333333"/>
                </a:solidFill>
                <a:hlinkClick r:id="rId3"/>
              </a:rPr>
              <a:t>https://doi.org/10.1093/eurheartj/ehr426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Vessel distribution in left main population according to SYNTAX score terciles.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9274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33, Issue 1, January 2012, Pages 36–50, </a:t>
            </a:r>
            <a:r>
              <a:rPr lang="en-US" altLang="en-US" sz="1000">
                <a:solidFill>
                  <a:srgbClr val="333333"/>
                </a:solidFill>
                <a:hlinkClick r:id="rId3"/>
              </a:rPr>
              <a:t>https://doi.org/10.1093/eurheartj/ehr426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Stenting of isolated ostial left main stenosis. (A and B) Initial appearance. (C) Positioning stent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7180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33, Issue 1, January 2012, Pages 36–50, </a:t>
            </a:r>
            <a:r>
              <a:rPr lang="en-US" altLang="en-US" sz="1000">
                <a:solidFill>
                  <a:srgbClr val="333333"/>
                </a:solidFill>
                <a:hlinkClick r:id="rId3"/>
              </a:rPr>
              <a:t>https://doi.org/10.1093/eurheartj/ehr426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Direct stenting of isolated mid-shaft left main stenosis. (A) Baseline angiography: short, non-calcified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0151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33, Issue 1, January 2012, Pages 36–50, </a:t>
            </a:r>
            <a:r>
              <a:rPr lang="en-US" altLang="en-US" sz="1000">
                <a:solidFill>
                  <a:srgbClr val="333333"/>
                </a:solidFill>
                <a:hlinkClick r:id="rId3"/>
              </a:rPr>
              <a:t>https://doi.org/10.1093/eurheartj/ehr426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Provisional stenting. (A) Initial appearance. (B) Stent to left main-left anterior descending. (C) Kissing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2387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33, Issue 1, January 2012, Pages 36–50, </a:t>
            </a:r>
            <a:r>
              <a:rPr lang="en-US" altLang="en-US" sz="1000">
                <a:solidFill>
                  <a:srgbClr val="333333"/>
                </a:solidFill>
                <a:hlinkClick r:id="rId3"/>
              </a:rPr>
              <a:t>https://doi.org/10.1093/eurheartj/ehr426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Culotte stenting. (A) Initial appearance. (B) Pre-dilatation of the left anterior descending. (C) First stent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7427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33, Issue 1, January 2012, Pages 36–50, </a:t>
            </a:r>
            <a:r>
              <a:rPr lang="en-US" altLang="en-US" sz="1000">
                <a:solidFill>
                  <a:srgbClr val="333333"/>
                </a:solidFill>
                <a:hlinkClick r:id="rId3"/>
              </a:rPr>
              <a:t>https://doi.org/10.1093/eurheartj/ehr426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 stenting. (A) Initial appearance. (B) Stent to left main-left anterior descending. (C) Dissection of ostial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907953"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33, Issue 1, January 2012, Pages 36–50, </a:t>
            </a:r>
            <a:r>
              <a:rPr lang="en-US" altLang="en-US" sz="1000">
                <a:solidFill>
                  <a:srgbClr val="333333"/>
                </a:solidFill>
                <a:hlinkClick r:id="rId3"/>
              </a:rPr>
              <a:t>https://doi.org/10.1093/eurheartj/ehr426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 and protrusion technique. (A and B) Baseline angiography: severe eccentric distal left main stenosis. (C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34652"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 Heart J</a:t>
            </a:r>
            <a:r>
              <a:rPr lang="en-US" altLang="en-US" sz="1000">
                <a:solidFill>
                  <a:srgbClr val="333333"/>
                </a:solidFill>
              </a:rPr>
              <a:t>, Volume 33, Issue 1, January 2012, Pages 36–50, </a:t>
            </a:r>
            <a:r>
              <a:rPr lang="en-US" altLang="en-US" sz="1000">
                <a:solidFill>
                  <a:srgbClr val="333333"/>
                </a:solidFill>
                <a:hlinkClick r:id="rId3"/>
              </a:rPr>
              <a:t>https://doi.org/10.1093/eurheartj/ehr426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 and protrusion technique. (A and B) Baseline angiography: severe eccentric distal left main stenosis. (C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4036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Figure 1 Longitudinal section of bifurcation of the left main coronary artery showing distribution of the ...</vt:lpstr>
      <vt:lpstr>Figure 2 Vessel distribution in left main population according to SYNTAX score terciles.
</vt:lpstr>
      <vt:lpstr>Figure 3 Stenting of isolated ostial left main stenosis. (A and B) Initial appearance. (C) Positioning stent with ...</vt:lpstr>
      <vt:lpstr>Figure 4 Direct stenting of isolated mid-shaft left main stenosis. (A) Baseline angiography: short, non-calcified ...</vt:lpstr>
      <vt:lpstr>Figure 5 Provisional stenting. (A) Initial appearance. (B) Stent to left main-left anterior descending. (C) Kissing ...</vt:lpstr>
      <vt:lpstr>Figure 6 Culotte stenting. (A) Initial appearance. (B) Pre-dilatation of the left anterior descending. (C) First stent ...</vt:lpstr>
      <vt:lpstr>Figure 7 T stenting. (A) Initial appearance. (B) Stent to left main-left anterior descending. (C) Dissection of ostial ...</vt:lpstr>
      <vt:lpstr>Figure 8 T and protrusion technique. (A and B) Baseline angiography: severe eccentric distal left main stenosis. (C ...</vt:lpstr>
      <vt:lpstr>Figure 8 T and protrusion technique. (A and B) Baseline angiography: severe eccentric distal left main stenosis. (C ...</vt:lpstr>
      <vt:lpstr>Figure 9 Crush technique. (A) Initial appearance. (B) Pre-dilatation of left anterior descending. (C) Pre-dilatation ...</vt:lpstr>
      <vt:lpstr>Figure 10 V stenting. (A) Initial appearance (Medina 0,1,1). (B and C) Two drug-eluting stents implanted in left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2024-04-27T04:40:15Z</dcterms:modified>
</cp:coreProperties>
</file>