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636681-FBCB-4BB9-805D-785086CE3D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99DC8-995B-4B5B-8945-BA0DAF8E14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B18E9-F529-4513-BDF9-7AD8C96C36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2024-04-26T03:19:17Z</dcterms:modified>
</cp:coreProperties>
</file>