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56587E-150B-486F-939D-ECA44663C1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C02D3E-13F9-409D-A9B3-829A48BF0E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Quartile analysis of 6-TGN levels. Exacerbation frequency of all patients is given for each 6-TGN level-quartile as performed by Dubinsky et al.5 Frequency (y-axis) was calculated by dividing the number of exacerbations by all patients in the specific 6-TGN level quartile. Thirty percent of all patients with 6-TGN levels &gt; 235 pmol/8 × 108 RBC had an exacerbation versus 52% of the IBD patients with 6-TGN levels &lt; 235 pmol/8 × 108 RBC (p = 0.04).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193664-DDD5-47B0-8D59-2325FB4F1A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1.12.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6, Issue 6, July 2012, Pages 698–707,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https://doi.org/10.1016/j.crohns.2011.12.003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Quartile analysis of 6-TGN levels. Exacerbation frequency of all patients is given for each 6-TGN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Quartile analysis of 6-TGN levels. Exacerbation frequency of all patients is given for each 6-TGN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2024-04-26T21:50:00Z</dcterms:modified>
</cp:coreProperties>
</file>