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A7CDC5-53DE-410E-94DC-AB02279E8D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888689-52E6-4C7E-AA56-5111784F5C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List of combined job titles and full-time employees across the University of Maryland Medical System, Baltimore, 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Similarity of tasks among job descriptions for the same type of position across the University of Maryland Medical System, Baltimore, 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Primary duties of phlebotomists across the University of Maryland Medical System, Baltimore, 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Additional duties that were removed from the primary task in the job description of Phlebotomist for the University of Maryland Medical System, Baltimore, MD, as decided by on consensus of the research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New requirements for the standardized Phlebotomist job description for the University of Maryland Medical System, Baltimore, MD, as decided by consensus of the research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Full job description for the role of Phlebotomist, as standardized based on synthesis of job-description language for this position across the University of Maryland Medical System, Baltimore, 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Full job description for the role of Phlebotomist, as standardized based on synthesis of job-description language for this position across the University of Maryland Medical System, Baltimore, 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American Society for Clinical Pathology,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9590ED-6915-476F-BF9E-2AB2BF43248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labmed/lmw0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List of combined job titles and full-time employees across the University of Maryland Medical System,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328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Similarity of tasks among job descriptions for the same type of position across the University of Maryland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9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Primary duties of phlebotomists across the University of Maryland Medical System, Baltimore, MD.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60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Additional duties that were removed from the primary task in the job description of Phlebotomist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26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New requirements for the standardized Phlebotomist job description for the University of Maryland Medical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17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Full job description for the role of Phlebotomist, as standardized based on synthesis of job-description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29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Lab Med</a:t>
            </a:r>
            <a:r>
              <a:rPr lang="en-US" altLang="en-US" sz="1000">
                <a:solidFill>
                  <a:srgbClr val="333333"/>
                </a:solidFill>
              </a:rPr>
              <a:t>, Volume 48, Issue 1, February 2017, Pages e4–e13, </a:t>
            </a:r>
            <a:r>
              <a:rPr lang="en-US" altLang="en-US" sz="1000">
                <a:solidFill>
                  <a:srgbClr val="333333"/>
                </a:solidFill>
                <a:hlinkClick r:id="rId3"/>
              </a:rPr>
              <a:t>https://doi.org/10.1093/labmed/lmw051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Full job description for the role of Phlebotomist, as standardized based on synthesis of job-description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05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List of combined job titles and full-time employees across the University of Maryland Medical System, ...</vt:lpstr>
      <vt:lpstr>Figure 2 Similarity of tasks among job descriptions for the same type of position across the University of Maryland ...</vt:lpstr>
      <vt:lpstr>Figure 3 Primary duties of phlebotomists across the University of Maryland Medical System, Baltimore, MD.
</vt:lpstr>
      <vt:lpstr>Figure 4 Additional duties that were removed from the primary task in the job description of Phlebotomist for the ...</vt:lpstr>
      <vt:lpstr>Figure 5 New requirements for the standardized Phlebotomist job description for the University of Maryland Medical ...</vt:lpstr>
      <vt:lpstr>Figure 6 Full job description for the role of Phlebotomist, as standardized based on synthesis of job-description ...</vt:lpstr>
      <vt:lpstr>Figure 6 Full job description for the role of Phlebotomist, as standardized based on synthesis of job-description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2024-04-27T03:00:23Z</dcterms:modified>
</cp:coreProperties>
</file>