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DD19D3-EBEA-441A-9DFA-9390A22BFB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02BB6C-2ACB-4D24-93B3-AB9318233E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 gradients of CD34+/CD133−/KDR+/OCN+ and CD34+/CD133−/KDR+ in cells/mL/min. Patients with endothelial dysfunction showed retention of both cell populations in contrast to controls with positive/equivocal net gradients.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4E68EB-65C2-45CE-9A5B-FDC760CF0B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37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23, December 2010, Pages 2909–2914,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https://doi.org/10.1093/eurheartj/ehq373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Net gradients of CD34+/CD133−/KDR+/OCN+ and CD34+/CD133−/KDR+ in cells/mL/min. Patients with endothelial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Net gradients of CD34+/CD133−/KDR+/OCN+ and CD34+/CD133−/KDR+ in cells/mL/min. Patients with endothelial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2024-04-26T03:18:37Z</dcterms:modified>
</cp:coreProperties>
</file>