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8C9A11-A593-4147-A75B-75A67031D3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A90605-11A5-44D7-B20E-50339A1473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Event rates of outcome variables in patients with stroke or transient ischaemic attack in body mass index subgroups (A) and mortality separated for patients with stroke and with transient ischaemic attack (B). Normal body mass index range: 18.5–25 kg/m2, dark colour.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7C195-EAD0-4FFE-9B4E-5D49F51A432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Survival probability over time since stroke for body mass index subgroups (univariable analysis). The Kaplan–Meyer survival plot and odds ratios with 95% CI are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7C195-EAD0-4FFE-9B4E-5D49F51A432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3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s3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4, 21 January 2013, Pages 268–277, </a:t>
            </a:r>
            <a:r>
              <a:rPr lang="en-US" altLang="en-US" sz="1000">
                <a:solidFill>
                  <a:srgbClr val="333333"/>
                </a:solidFill>
                <a:hlinkClick r:id="rId3"/>
              </a:rPr>
              <a:t>https://doi.org/10.1093/eurheartj/ehs340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Event rates of outcome variables in patients with stroke or transient ischaemic attack in body mass index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9352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4, 21 January 2013, Pages 268–277, </a:t>
            </a:r>
            <a:r>
              <a:rPr lang="en-US" altLang="en-US" sz="1000">
                <a:solidFill>
                  <a:srgbClr val="333333"/>
                </a:solidFill>
                <a:hlinkClick r:id="rId3"/>
              </a:rPr>
              <a:t>https://doi.org/10.1093/eurheartj/ehs340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Survival probability over time since stroke for body mass index subgroups (univariable analysis).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289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Event rates of outcome variables in patients with stroke or transient ischaemic attack in body mass index ...</vt:lpstr>
      <vt:lpstr>Figure 2 Survival probability over time since stroke for body mass index subgroups (univariable analysis).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2024-04-26T08:50:10Z</dcterms:modified>
</cp:coreProperties>
</file>