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509194-FAA0-4CD7-B2B7-2D3AEE6A80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F2E27C-BAF4-4D85-ACDB-7A54BA16FE9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Hazards of developing newly diagnosed diabetes by treatment group in elderly hypertensive patients during the Second Australian National Blood Pressure clinical trial. Abbreviation: ACEI, angiotensin-converting enzyme inhibitor.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Journal of Hypertension, Ltd 2013.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8DFCB4-38F4-4277-AFE5-B33AC9D9E6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survival curves for all-cause (a) and cardiovascular (b) mortality among the elderly cohort after the Second Australian National Blood Pressure (ANBP2) clinical trial by diabetes status.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Journal of Hypertension, Ltd 2013.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8DFCB4-38F4-4277-AFE5-B33AC9D9E6D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h/hpt2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jh/hpt21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Hypertens</a:t>
            </a:r>
            <a:r>
              <a:rPr lang="en-US" altLang="en-US" sz="1000">
                <a:solidFill>
                  <a:srgbClr val="333333"/>
                </a:solidFill>
              </a:rPr>
              <a:t>, Volume 27, Issue 2, February 2014, Pages 199–206,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https://doi.org/10.1093/ajh/hpt212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Hazards of developing newly diagnosed diabetes by treatment group in elderly hypertensive patients during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0297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Hypertens</a:t>
            </a:r>
            <a:r>
              <a:rPr lang="en-US" altLang="en-US" sz="1000">
                <a:solidFill>
                  <a:srgbClr val="333333"/>
                </a:solidFill>
              </a:rPr>
              <a:t>, Volume 27, Issue 2, February 2014, Pages 199–206,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https://doi.org/10.1093/ajh/hpt212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Kaplan–Meier survival curves for all-cause (a) and cardiovascular (b) mortality among the elderly cohort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49186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Hazards of developing newly diagnosed diabetes by treatment group in elderly hypertensive patients during the ...</vt:lpstr>
      <vt:lpstr>Figure 2. Kaplan–Meier survival curves for all-cause (a) and cardiovascular (b) mortality among the elderly cohort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2024-09-18T19:58:19Z</dcterms:modified>
</cp:coreProperties>
</file>