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38AAD6-47BB-46C7-9639-06322F6680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2BDAF-5B41-43E2-94E2-E8EF1BB30A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Hazards of developing newly diagnosed diabetes by treatment group in elderly hypertensive patients during the Second Australian National Blood Pressure clinical trial. Abbreviation: ACEI, angiotensin-converting enzyme inhibitor.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2013.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A25F5E-091F-47C4-8811-52DF6C7591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curves for all-cause (a) and cardiovascular (b) mortality among the elderly cohort after the Second Australian National Blood Pressure (ANBP2) clinical trial by diabetes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2013.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A25F5E-091F-47C4-8811-52DF6C75911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h/hpt2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h/hpt2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27, Issue 2, February 2014, Pages 199–206,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https://doi.org/10.1093/ajh/hpt212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Hazards of developing newly diagnosed diabetes by treatment group in elderly hypertensive patients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029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27, Issue 2, February 2014, Pages 199–206,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https://doi.org/10.1093/ajh/hpt212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Kaplan–Meier survival curves for all-cause (a) and cardiovascular (b) mortality among the elderly cohort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918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Hazards of developing newly diagnosed diabetes by treatment group in elderly hypertensive patients during the ...</vt:lpstr>
      <vt:lpstr>Figure 2. Kaplan–Meier survival curves for all-cause (a) and cardiovascular (b) mortality among the elderly cohort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2024-09-21T05:16:06Z</dcterms:modified>
</cp:coreProperties>
</file>