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842058-BE3F-4DC1-9ADB-B516E4D7031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C40950-F695-48ED-BE4B-E68AD518902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Hazards of developing newly diagnosed diabetes by treatment group in elderly hypertensive patients during the Second Australian National Blood Pressure clinical trial. Abbreviation: ACEI, angiotensin-converting enzyme inhibitor.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American Journal of Hypertension, Ltd 2013.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CD599F-05AE-45BF-A93F-6F8EB088D2F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Kaplan–Meier survival curves for all-cause (a) and cardiovascular (b) mortality among the elderly cohort after the Second Australian National Blood Pressure (ANBP2) clinical trial by diabetes status.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American Journal of Hypertension, Ltd 2013.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CD599F-05AE-45BF-A93F-6F8EB088D2F5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jh/hpt21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ajh/hpt21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Hypertens</a:t>
            </a:r>
            <a:r>
              <a:rPr lang="en-US" altLang="en-US" sz="1000">
                <a:solidFill>
                  <a:srgbClr val="333333"/>
                </a:solidFill>
              </a:rPr>
              <a:t>, Volume 27, Issue 2, February 2014, Pages 199–206,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https://doi.org/10.1093/ajh/hpt212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Hazards of developing newly diagnosed diabetes by treatment group in elderly hypertensive patients during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80297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Hypertens</a:t>
            </a:r>
            <a:r>
              <a:rPr lang="en-US" altLang="en-US" sz="1000">
                <a:solidFill>
                  <a:srgbClr val="333333"/>
                </a:solidFill>
              </a:rPr>
              <a:t>, Volume 27, Issue 2, February 2014, Pages 199–206,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https://doi.org/10.1093/ajh/hpt212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Kaplan–Meier survival curves for all-cause (a) and cardiovascular (b) mortality among the elderly cohort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49186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1. Hazards of developing newly diagnosed diabetes by treatment group in elderly hypertensive patients during the ...</vt:lpstr>
      <vt:lpstr>Figure 2. Kaplan–Meier survival curves for all-cause (a) and cardiovascular (b) mortality among the elderly cohort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2024-05-08T20:25:46Z</dcterms:modified>
</cp:coreProperties>
</file>