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D8ECD5-3C91-4F48-9687-00DBBB8C1D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EA8404-D306-4B3F-BBFB-D468C4E2E1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Individual-subject activations to 7 different contrasts in 2 representative example subjects. Analyses were restricted to the bilateral STS mask shown in yellow at the bottom, and were thresholded at a false discovery rate of q &lt; 0.01. The slices displayed are at MNI x-coordinate ± 52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065D2-EECB-4912-BF8B-ACC51B4E368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Responses to each task as a function of position along the length of the STS. The upper figure shows the ROIs that were used to extract responses at each position. The lower 2 graphs show left and right STS responses (percent signal change) for each task, as a function of y-coordinate in MNI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065D2-EECB-4912-BF8B-ACC51B4E368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Responses (in percent signal change) of maximally sensitive regions for each contrast, across all conditions. Responses were measured in data independent of those used to define the ROIs.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065D2-EECB-4912-BF8B-ACC51B4E368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Matrices of functional connectivity similarity (correlations between whole-brain resting-state functional connectivity maps of seed ROIs defined by each contrast) and response similarity (correlations between vectors of task responses from each seed ROI). ROIs are defined to consist of a focal region of maximal activation to a given contrast.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065D2-EECB-4912-BF8B-ACC51B4E368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Overlap matrices for regions of activation defined by each task contrast. Each cell in a given overlap matrix is equal to the size of the overlapping region for the tasks on the corresponding row and column, divided by the size of the region of activation for the task on that row, as shown in the graphic on the left-hand side.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065D2-EECB-4912-BF8B-ACC51B4E368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Responses (in percent signal change) of overlapping regions responsive to multiple contrasts, across all conditions. Responses were measured in data independent of those used to define the ROIs.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065D2-EECB-4912-BF8B-ACC51B4E368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v1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v11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v11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v11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v111"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4596–4609, </a:t>
            </a:r>
            <a:r>
              <a:rPr lang="en-US" altLang="en-US" sz="1000">
                <a:solidFill>
                  <a:srgbClr val="333333"/>
                </a:solidFill>
                <a:hlinkClick r:id="rId3"/>
              </a:rPr>
              <a:t>https://doi.org/10.1093/cercor/bhv111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Individual-subject activations to 7 different contrasts in 2 representative example subjects. Analyses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6267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4596–4609, </a:t>
            </a:r>
            <a:r>
              <a:rPr lang="en-US" altLang="en-US" sz="1000">
                <a:solidFill>
                  <a:srgbClr val="333333"/>
                </a:solidFill>
                <a:hlinkClick r:id="rId3"/>
              </a:rPr>
              <a:t>https://doi.org/10.1093/cercor/bhv111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Responses to each task as a function of position along the length of the STS. The upper figure shows the ROIs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0397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4596–4609, </a:t>
            </a:r>
            <a:r>
              <a:rPr lang="en-US" altLang="en-US" sz="1000">
                <a:solidFill>
                  <a:srgbClr val="333333"/>
                </a:solidFill>
                <a:hlinkClick r:id="rId3"/>
              </a:rPr>
              <a:t>https://doi.org/10.1093/cercor/bhv111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Responses (in percent signal change) of maximally sensitive regions for each contrast, across all conditions.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638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4596–4609, </a:t>
            </a:r>
            <a:r>
              <a:rPr lang="en-US" altLang="en-US" sz="1000">
                <a:solidFill>
                  <a:srgbClr val="333333"/>
                </a:solidFill>
                <a:hlinkClick r:id="rId3"/>
              </a:rPr>
              <a:t>https://doi.org/10.1093/cercor/bhv111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Matrices of functional connectivity similarity (correlations between whole-brain resting-state functional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4277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4596–4609, </a:t>
            </a:r>
            <a:r>
              <a:rPr lang="en-US" altLang="en-US" sz="1000">
                <a:solidFill>
                  <a:srgbClr val="333333"/>
                </a:solidFill>
                <a:hlinkClick r:id="rId3"/>
              </a:rPr>
              <a:t>https://doi.org/10.1093/cercor/bhv111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Overlap matrices for regions of activation defined by each task contrast. Each cell in a given overlap matrix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2453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4596–4609, </a:t>
            </a:r>
            <a:r>
              <a:rPr lang="en-US" altLang="en-US" sz="1000">
                <a:solidFill>
                  <a:srgbClr val="333333"/>
                </a:solidFill>
                <a:hlinkClick r:id="rId3"/>
              </a:rPr>
              <a:t>https://doi.org/10.1093/cercor/bhv111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Responses (in percent signal change) of overlapping regions responsive to multiple contrasts, across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296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Individual-subject activations to 7 different contrasts in 2 representative example subjects. Analyses were ...</vt:lpstr>
      <vt:lpstr>Figure 2. Responses to each task as a function of position along the length of the STS. The upper figure shows the ROIs ...</vt:lpstr>
      <vt:lpstr>Figure 3. Responses (in percent signal change) of maximally sensitive regions for each contrast, across all conditions. ...</vt:lpstr>
      <vt:lpstr>Figure 4. Matrices of functional connectivity similarity (correlations between whole-brain resting-state functional ...</vt:lpstr>
      <vt:lpstr>Figure 5. Overlap matrices for regions of activation defined by each task contrast. Each cell in a given overlap matrix ...</vt:lpstr>
      <vt:lpstr>Figure 6. Responses (in percent signal change) of overlapping regions responsive to multiple contrasts, across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2024-04-26T11:36:37Z</dcterms:modified>
</cp:coreProperties>
</file>