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4C48E36-AFD3-40BB-8B56-EAA5192BAB2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700ABE9-5342-43AB-BDDD-8F4EF518F42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Developmental increase in GAD65-postive perisomatic puncta and neuropil is decreased in L1YH mutant prefrontal cortex. (A) Representative confocal images of GAD65 immunoreactivity from WT and L1YH cingulate cortex (layers II/III) at postnatal ages. Scale bar: 10 μm. (B) Pixel densities of GAD65 immunoreactivity in perisomatic puncta and neuropil. In L1YH mice, GAD65 immunofluorescence intensities in perisomatic puncta rings and neuropil were significantly lower than those of age-matched WT mice at all ages examined. Error bars represent SEM; **P &lt; 0.01 and ***P &lt; 0.001 relative to WT mice. Four animals per genotype per stage were analyzed.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2010.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0DAF9C5-450F-4480-98C1-17E01389117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q01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20, Issue 11, November 2010, Pages 2684–2693,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https://doi.org/10.1093/cercor/bhq016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Developmental increase in GAD65-postive perisomatic puncta and neuropil is decreased in L1YH mutant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Developmental increase in GAD65-postive perisomatic puncta and neuropil is decreased in L1YH mutant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2024-09-20T05:58:39Z</dcterms:modified>
</cp:coreProperties>
</file>