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97CBA-6916-4FF7-811F-F5C1C26335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CB5DD-3364-463E-9BDC-C9A000779A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Developmental increase in GAD65-postive perisomatic puncta and neuropil is decreased in L1YH mutant prefrontal cortex. (A) Representative confocal images of GAD65 immunoreactivity from WT and L1YH cingulate cortex (layers II/III) at postnatal ages. Scale bar: 10 μm. (B) Pixel densities of GAD65 immunoreactivity in perisomatic puncta and neuropil. In L1YH mice, GAD65 immunofluorescence intensities in perisomatic puncta rings and neuropil were significantly lower than those of age-matched WT mice at all ages examined. Error bars represent SEM; **P &lt; 0.01 and ***P &lt; 0.001 relative to WT mice. Four animals per genotype per stage were analyzed.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180C5-A8DC-4122-AE39-2B610F4F7D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2684–2693,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Developmental increase in GAD65-postive perisomatic puncta and neuropil is decreased in L1YH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Developmental increase in GAD65-postive perisomatic puncta and neuropil is decreased in L1YH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2024-09-19T09:38:04Z</dcterms:modified>
</cp:coreProperties>
</file>