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D77E5-F408-49E7-BEF4-28F67461BC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518D2-288E-44FD-BA2F-06D188ADFA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5C134-0BFB-4896-931A-DC4D9CDA9F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2024-05-01T21:56:14Z</dcterms:modified>
</cp:coreProperties>
</file>