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06BDD4F-6BED-4208-A710-5AF7C3E7672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814A199-A3D3-47C7-AF4B-2064DD6AA74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 2 Plot of ipsilateral to contralateral ratios of CBV versus OEF for all 81 patients. The solid vertical and horizontal black lines indicate unity for ipsilateral to contralateral OEF and CBV ratios, respectively. The 95th percentiles for normal OEF and CBV ratios are indicated by dotted lines. Ten of the 19 patients with increased OEF and CBV (upper right quadrant) had subsequent stroke (solid black circles). This relationship was highly statistically significant (log rank P &lt; 0.0001).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339B332-9C9D-444B-9CBD-9497DC33425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f04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125, Issue 3, March 2002, Pages 595–607, </a:t>
            </a:r>
            <a:r>
              <a:rPr lang="en-US" altLang="en-US" sz="1000">
                <a:solidFill>
                  <a:srgbClr val="333333"/>
                </a:solidFill>
                <a:hlinkClick r:id="rId3"/>
              </a:rPr>
              <a:t>https://doi.org/10.1093/brain/awf047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 2 Plot of ipsilateral to contralateral ratios of CBV versus OEF for all 81 patients. The solid vertical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2 Plot of ipsilateral to contralateral ratios of CBV versus OEF for all 81 patients. The solid vertical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2024-09-18T23:49:43Z</dcterms:modified>
</cp:coreProperties>
</file>