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C0E63-D129-4FEB-84CD-B3F013E327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0F624-F96F-4888-B92E-9D954E629F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Electromagnetic spectrum (above), with the visible portion expanded (below). White vertical bars (above) indicate the approximate energy distribution of radiation from the sun. Solid and dotted curves (below) indicate the relative sensitivity of the light- and dark-adapted human eye, respectively, to different wavelengths. Reprinted from Carpenter (1984)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7122E-B642-46A6-AE4F-FAAFFFDF06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Electromagnetic spectrum (above), with the visible portion expanded (below). White vertical bars (above)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Electromagnetic spectrum (above), with the visible portion expanded (below). White vertical bars (above)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2024-04-27T04:37:32Z</dcterms:modified>
</cp:coreProperties>
</file>