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6979B4-548B-4CA4-9B1A-C90D695771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6D967F-EE40-4825-9F04-AF68103F3A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014A2E-E8BF-439B-8010-2EC3CA057A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2024-04-26T08:08:59Z</dcterms:modified>
</cp:coreProperties>
</file>