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B7562-F711-400B-90DB-18D5D45344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BA212-2C78-4152-BE94-587471C26E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Choosing an apple versus a chocolate bar as a function of perceived progress toward the goal of weight loss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402FE-76E5-4D4D-AEF7-0302CA2444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7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32, Issue 3, December 2005, Pages 370–377,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https://doi.org/10.1086/497548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Choosing an apple versus a chocolate bar as a function of perceived progress toward the goal of weight loss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37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Choosing an apple versus a chocolate bar as a function of perceived progress toward the goal of weight loss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2024-04-26T18:51:03Z</dcterms:modified>
</cp:coreProperties>
</file>