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2AA487-E7A3-499B-91B6-E8F584BAA9E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9EAC77-F7D3-4773-9B1F-6ED712D5507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EC duration differentially improved memory based on aversive stimulus and object recognition memory (24 h-ISI) compared with SC. (A) Effect of EC duration (24 h (n = 12 per group), 1 week (n = 12 per group), 3 weeks (n = 12 SC; n = 10 EC) or 5 weeks (n = 12 SC; n = 11 EC)) on passive avoidance performance. Data represent the boxplot of the ratio test/acquisition latencies measured in the passive avoidance test. A significantly higher ratio was found for the 3-week EC compared with SC duration (Mann–Whitney U test: *P &lt; 0.05). (B) Effect of EC duration (24 h [n = 12 SC; n = 10 EC], 1 week [n = 11 SC; n = 7 EC], 3 weeks [n = 10 SC; n = 10 EC], 5 weeks [n = 11 SC; n = 12 EC], 6 weeks [n = 10 SC; n = 12 EC] and 3 weeks of EC followed by 3 weeks of SC [n = 12]) on object recognition performance in Y maze. Data are the mean (±SEM) exploration time of the novel object during the test session. Only EC mice significantly discriminated the novel object compared with chance level (10 s) (univariate t-test: §P &lt; 0.05; §§P &lt; 0.01; §§§P &lt; 0.001). EC mice presented higher exploration time of the novel object compared with SC ones, from 1 week of exposure (Bonferroni/Dunn test, *P &lt; 0.01; **P &lt; 0.002).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FE5217-FDAA-4110-9F67-04AF16F424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u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11, November 2015, Pages 4048–4061,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https://doi.org/10.1093/cercor/bhu119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EC duration differentially improved memory based on aversive stimulus and object recognition memory (24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EC duration differentially improved memory based on aversive stimulus and object recognition memory (24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2024-04-26T19:08:31Z</dcterms:modified>
</cp:coreProperties>
</file>