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B74155-7BAB-433C-9CB7-DF60F7B5F3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347316-C0C1-4832-B11D-A6E983E52B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of generalized neuronal architectures. (a) An architecture that is a mixture of feedforward and recurrent connections. The flow of information between populations of neurons is largely feedforward and, within populations, largely recurrent. The system as a whole is closed only through the outside world, e.g. sensations brought about by changes in the position of an actuator (e.g. a limb). Thus, feedback is predominantly through the direct sensation of motor output, through proprioception, or through the effect of the motor movement on the outside world. (b) An architecture that is a mixture of feedforward, recurrent and feedback connections. The flow of information is both feedforward and feedback along closed loops. Neuronal closed loops are illustrated by the gray-colored neuronal elements. In this case there is substantial feedback, both through intrinsic neuronal connections and through the outside world.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18351-E98E-47C3-88A9-10B0F5106B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1.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2003, Pages 53–62,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https://doi.org/10.1093/cercor/13.1.53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Diagram of generalized neuronal architectures. (a) An architecture that is a mixture of feedforward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Diagram of generalized neuronal architectures. (a) An architecture that is a mixture of feedforward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2024-04-27T05:24:30Z</dcterms:modified>
</cp:coreProperties>
</file>