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A6F4A3-C38D-45A1-8AB5-599E6D1337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D1CEC9-3AE8-42CE-8B76-924B248ED5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Photographs of lateral (A) and ventral (B) views illustrating linear anatomical variables measured on juvenile S. stimpsoni. Note that standard length also was measured to enable standardization of other linear variables, and that tail length was included as a variable only in analyses comparing the morphology of fish from Kaua’i versus Hawai’i (not selection analyses). 1, Head height; 2, Basal length of pectoral fin; 3, Height at midbody; 4, Height of caudal peduncle; 5, Basal length of first dorsal fin; 6, Basal length of second dorsal fin; 7, Basal length of anal fin; 8, Head length; 9, Trunk length; 10, Head width; 11, Trunk width; 12, Width of the body at the location of the anal pore; 13, Length of the margin of the pectoral fin; 14, Sucker width; 15, Sucker length; 16, Tail length.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607FEC-8B28-4857-B2D0-3607DC9D1A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6, December 2010, Pages 1185–1199, </a:t>
            </a:r>
            <a:r>
              <a:rPr lang="en-US" altLang="en-US" sz="1000">
                <a:solidFill>
                  <a:srgbClr val="333333"/>
                </a:solidFill>
                <a:hlinkClick r:id="rId3"/>
              </a:rPr>
              <a:t>https://doi.org/10.1093/icb/icq070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Photographs of lateral (A) and ventral (B) views illustrating linear anatomical variables measured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Photographs of lateral (A) and ventral (B) views illustrating linear anatomical variables measured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2024-04-27T05:20:06Z</dcterms:modified>
</cp:coreProperties>
</file>