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2DDEC4-514C-4A1D-8F7B-3215DA9988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A80C55-643F-4F52-81B2-7BC3B0BCC5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78091-5975-4756-88B0-320824FE28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2024-04-27T01:16:55Z</dcterms:modified>
</cp:coreProperties>
</file>