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C84E0-F66D-44AF-842F-3FB9AC9C10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D906A-FA1F-4C1D-BAC5-F82C889E75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FC38A-1FD8-4726-875E-E6DA22C020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2024-04-26T02:55:11Z</dcterms:modified>
</cp:coreProperties>
</file>