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702DEF-A5D9-42B5-948A-027267279D8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C0249B-819B-4BBA-A25A-B3AA4E7FA9B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B02F06-4621-4676-93ED-AECC5290ED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2024-04-27T05:09:32Z</dcterms:modified>
</cp:coreProperties>
</file>