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955F2-D69A-40FC-BD30-7363B413EE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56487-5F3B-43C7-A970-D49873A27F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selected NTDs in the context of TALE-TFs. (A) Illustration of 5xAvr promoter region on the luciferase reporter plasmid used for transcription activation experiments. (B) Relative luciferase activation of substrates with indicated 5′ residues by TALE-TFs with NT-T, NT-G, NT-αN and NT-βN domains. (* = P &lt; 0.05, ** = P &lt; 0.01, *** = P &lt; 0.001, compared with NT-T and respective 5′ A/G/C/T).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6C6D00-B3D2-427B-924A-57A65E356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7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21, 1 November 2013, Pages 9779–9785,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https://doi.org/10.1093/nar/gkt754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Analysis of selected NTDs in the context of TALE-TFs. (A) Illustration of 5xAvr promoter region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Analysis of selected NTDs in the context of TALE-TFs. (A) Illustration of 5xAvr promoter region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2024-05-02T00:11:06Z</dcterms:modified>
</cp:coreProperties>
</file>