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A667D7-5E66-4F0B-8955-87D6CF13FF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10CBAA-07E0-479B-BCB4-A811E1B9E3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Infrared-emitting diodes fixed to eight designated regions. Motion was recorded in 3D (Coda) and key parameters were measured for each cycle of finger tap.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282D50-9C00-45DB-BC00-9539FF0D921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Handwriting performed by a healthy 65-year-old female (mean script size = 0.86 cm2, slope 1 = 0.28, slope 2 = −0.06).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282D50-9C00-45DB-BC00-9539FF0D921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Kinematic parameters during the first 15-s right finger tap trial in a Parkinson's disease patient during the ‘OFF’ condition represented by red circle plots (UPDRSIII-OFF = 32) and a patient with PSP represented by blue triangle plots (UPDRSIII = 69; Frontal Assessment Battery = 14). The slopes (S) for amplitude, duration and speed, and coefficient of variation (CV) for speed are shown. Lack of decrement and fatigue in the patient with PSP is reflected by the positive amplitude slope and speed slope. The speed coefficient of variation in the patient with Parkinson's disease is three times greater than PSP, suggesting high irregularity in speed.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282D50-9C00-45DB-BC00-9539FF0D921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Mean amplitude, duration and speed of control, PSP and PD-OFF groups and P-values by post hoc analysis. Error bars represent 95% confidence intervals. *P &lt; 0.05 indicates statistical significance and #P = 0.05–0.10 indicates borderline significance by Tukey HSD post hoc analysis. (B) Mean slope values for amplitude, duration and speed of control, PSP and PD-OFF groups and P-values by post hoc analysis. Error bars represent 95% confidence intervals. Dotted reference lines represent zero, values below which represent progressive downward negative slope across the 15-s finger tap trial. *P &lt; 0.05 indicates statistical significance and #P = 0.05–0.10 indicates borderline significance by Tukey HSD post hoc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282D50-9C00-45DB-BC00-9539FF0D921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Among PD-OFF subgroup, a more severe UPDRSIII-OFF score was correlated with smaller mean amplitude, slower mean speed and greater variability in speed.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282D50-9C00-45DB-BC00-9539FF0D921E}"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Handwriting performed by a 58-year-old right-handed patient when in the ‘OFF’ condition (UPDRS = 18, mean script size = 0.66 cm2, slope 1 = −0.01, slope 2 = −0.16). (B) Handwriting by the same patient with Parkinson's disease when in the ‘ON’ condition (UPDRS = 13, mean script size = 1.14 cm2, slope 1 = −0.08, slope 2 = −0.46).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282D50-9C00-45DB-BC00-9539FF0D921E}"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An example of micrographia from a patient with advanced PSP who had the smallest script size in the PSP group (UPDRSIII = 69, mean script size = 0.14 cm2, slope 1 = 0.23, slope 2 =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282D50-9C00-45DB-BC00-9539FF0D921E}"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s03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s03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s03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s03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s03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s038"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rain/aws038"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4, April 2012, Pages 1141–1153, </a:t>
            </a:r>
            <a:r>
              <a:rPr lang="en-US" altLang="en-US" sz="1000">
                <a:solidFill>
                  <a:srgbClr val="333333"/>
                </a:solidFill>
                <a:hlinkClick r:id="rId3"/>
              </a:rPr>
              <a:t>https://doi.org/10.1093/brain/aws038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Infrared-emitting diodes fixed to eight designated regions. Motion was recorded in 3D (Coda) and key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1475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4, April 2012, Pages 1141–1153, </a:t>
            </a:r>
            <a:r>
              <a:rPr lang="en-US" altLang="en-US" sz="1000">
                <a:solidFill>
                  <a:srgbClr val="333333"/>
                </a:solidFill>
                <a:hlinkClick r:id="rId3"/>
              </a:rPr>
              <a:t>https://doi.org/10.1093/brain/aws038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Handwriting performed by a healthy 65-year-old female (mean script size = 0.86 cm</a:t>
            </a:r>
            <a:r>
              <a:rPr lang="en-US" altLang="en-US" b="0" baseline="30000"/>
              <a:t>2</a:t>
            </a:r>
            <a:r>
              <a:rPr lang="en-US" altLang="en-US" b="0"/>
              <a:t>, slope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4478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4, April 2012, Pages 1141–1153, </a:t>
            </a:r>
            <a:r>
              <a:rPr lang="en-US" altLang="en-US" sz="1000">
                <a:solidFill>
                  <a:srgbClr val="333333"/>
                </a:solidFill>
                <a:hlinkClick r:id="rId3"/>
              </a:rPr>
              <a:t>https://doi.org/10.1093/brain/aws038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Kinematic parameters during the first 15-s right finger tap trial in a Parkinson's disease patient during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1514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4, April 2012, Pages 1141–1153, </a:t>
            </a:r>
            <a:r>
              <a:rPr lang="en-US" altLang="en-US" sz="1000">
                <a:solidFill>
                  <a:srgbClr val="333333"/>
                </a:solidFill>
                <a:hlinkClick r:id="rId3"/>
              </a:rPr>
              <a:t>https://doi.org/10.1093/brain/aws038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Mean amplitude, duration and speed of control, PSP and PD-OFF groups and P-values by post hoc analysis.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9055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4, April 2012, Pages 1141–1153, </a:t>
            </a:r>
            <a:r>
              <a:rPr lang="en-US" altLang="en-US" sz="1000">
                <a:solidFill>
                  <a:srgbClr val="333333"/>
                </a:solidFill>
                <a:hlinkClick r:id="rId3"/>
              </a:rPr>
              <a:t>https://doi.org/10.1093/brain/aws038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Among PD-OFF subgroup, a more severe UPDRSIII-OFF score was correlated with smaller mean amplitude, slower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25276"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4, April 2012, Pages 1141–1153, </a:t>
            </a:r>
            <a:r>
              <a:rPr lang="en-US" altLang="en-US" sz="1000">
                <a:solidFill>
                  <a:srgbClr val="333333"/>
                </a:solidFill>
                <a:hlinkClick r:id="rId3"/>
              </a:rPr>
              <a:t>https://doi.org/10.1093/brain/aws038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Handwriting performed by a 58-year-old right-handed patient when in the ‘OFF’ condition (UPDRS = 18, mean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58983"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4, April 2012, Pages 1141–1153, </a:t>
            </a:r>
            <a:r>
              <a:rPr lang="en-US" altLang="en-US" sz="1000">
                <a:solidFill>
                  <a:srgbClr val="333333"/>
                </a:solidFill>
                <a:hlinkClick r:id="rId3"/>
              </a:rPr>
              <a:t>https://doi.org/10.1093/brain/aws038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An example of micrographia from a patient with advanced PSP who had the smallest script size in the PSP group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3429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Infrared-emitting diodes fixed to eight designated regions. Motion was recorded in 3D (Coda) and key ...</vt:lpstr>
      <vt:lpstr>Figure 2 Handwriting performed by a healthy 65-year-old female (mean script size = 0.86 cm2, slope ...</vt:lpstr>
      <vt:lpstr>Figure 3 Kinematic parameters during the first 15-s right finger tap trial in a Parkinson's disease patient during the ...</vt:lpstr>
      <vt:lpstr>Figure 4 (A) Mean amplitude, duration and speed of control, PSP and PD-OFF groups and P-values by post hoc analysis. ...</vt:lpstr>
      <vt:lpstr>Figure 5 Among PD-OFF subgroup, a more severe UPDRSIII-OFF score was correlated with smaller mean amplitude, slower ...</vt:lpstr>
      <vt:lpstr>Figure 6 (A) Handwriting performed by a 58-year-old right-handed patient when in the ‘OFF’ condition (UPDRS = 18, mean ...</vt:lpstr>
      <vt:lpstr>Figure 7 An example of micrographia from a patient with advanced PSP who had the smallest script size in the PSP group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2024-04-26T03:04:36Z</dcterms:modified>
</cp:coreProperties>
</file>