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03814-F2E8-42F5-945F-5F10397DE9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10565-2D9A-4B54-AF09-F469EB4738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to show the progression of the mammalian cell cycle and the phases that are regulated by specific cyclin–CDK complexes (unboxed) and CDKIs (boxed).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25C12-1E15-41A1-A406-47015311DA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Hypothesis for the involvement of cell cycle regulatory molecules in the development of cardiac myocyte hypertrophic growth.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25C12-1E15-41A1-A406-47015311DA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2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08-6363(98)0012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301–311,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Diagram to show the progression of the mammalian cell cycle and the phases that are regulated by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7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301–311,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Hypothesis for the involvement of cell cycle regulatory molecules in the development of cardiac myocyte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Diagram to show the progression of the mammalian cell cycle and the phases that are regulated by specific ...</vt:lpstr>
      <vt:lpstr>Fig. 2 Hypothesis for the involvement of cell cycle regulatory molecules in the development of cardiac myocyte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2024-04-27T01:16:35Z</dcterms:modified>
</cp:coreProperties>
</file>