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F3B15-3C9B-47B1-BD10-26211A5F78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EC0DF-421C-4C8C-93DB-B27E8E5063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Protein phosphatase 1 showed a more pronounced expression in the acute phase compared with the biopsies after functional recovery.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65AA8-C59B-4F7A-AF53-B689AFFE72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2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17, September 2009, Pages 2155–2164,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Protein phosphatase 1 showed a more pronounced expression in the acute phase compared with the biopsies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Protein phosphatase 1 showed a more pronounced expression in the acute phase compared with the biopsies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2024-04-26T18:34:30Z</dcterms:modified>
</cp:coreProperties>
</file>