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6D49D-C599-46D5-8DC4-0D15C4470C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08762-3CF7-437B-A583-E10A6BB77C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cortical convolution and full-scale IQ, after removing the variance associated with age. Larger positive values of correlation coefficients are color-coded in yellow, orange, and red; negative values appear in light blue, dark blue, and purple (1st and 3rd row). Significance values, both uncorrected at P &lt; 0.01 and FDR corrected at P  males).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747F6-13B2-41D6-B34E-83A996D69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cortical convolution and verbal/performance IQ, after removing the variance associated with age. Illustrated are uncorrected findings at P &lt; 0.01 (if significant) and FDR corrected findings at P  males).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747F6-13B2-41D6-B34E-83A996D6996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2019–2026,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Relationships between cortical convolution and full-scale IQ, after removing the variance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75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2019–2026,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Relationships between cortical convolution and verbal/performance IQ, after removing the variance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444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Relationships between cortical convolution and full-scale IQ, after removing the variance associated with ...</vt:lpstr>
      <vt:lpstr>Figure 2. Relationships between cortical convolution and verbal/performance IQ, after removing the variance associated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2024-04-26T00:50:59Z</dcterms:modified>
</cp:coreProperties>
</file>